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53A9-0A5E-4F6C-8DE4-764B0C724546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99BC-5F3A-44F2-805B-F0B9090A5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53A9-0A5E-4F6C-8DE4-764B0C724546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99BC-5F3A-44F2-805B-F0B9090A5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53A9-0A5E-4F6C-8DE4-764B0C724546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99BC-5F3A-44F2-805B-F0B9090A5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53A9-0A5E-4F6C-8DE4-764B0C724546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99BC-5F3A-44F2-805B-F0B9090A5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53A9-0A5E-4F6C-8DE4-764B0C724546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99BC-5F3A-44F2-805B-F0B9090A5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53A9-0A5E-4F6C-8DE4-764B0C724546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99BC-5F3A-44F2-805B-F0B9090A5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53A9-0A5E-4F6C-8DE4-764B0C724546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99BC-5F3A-44F2-805B-F0B9090A5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53A9-0A5E-4F6C-8DE4-764B0C724546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99BC-5F3A-44F2-805B-F0B9090A5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53A9-0A5E-4F6C-8DE4-764B0C724546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99BC-5F3A-44F2-805B-F0B9090A5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53A9-0A5E-4F6C-8DE4-764B0C724546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99BC-5F3A-44F2-805B-F0B9090A5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53A9-0A5E-4F6C-8DE4-764B0C724546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99BC-5F3A-44F2-805B-F0B9090A58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09F53A9-0A5E-4F6C-8DE4-764B0C724546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F6699BC-5F3A-44F2-805B-F0B9090A5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s://kartinkin.net/uploads/posts/2021-01/1610813982_18-p-fon-dlya-prezentatsii-pdd-detyam-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72616" y="0"/>
            <a:ext cx="1011661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52536" y="548680"/>
            <a:ext cx="9075784" cy="936104"/>
          </a:xfrm>
        </p:spPr>
        <p:txBody>
          <a:bodyPr>
            <a:noAutofit/>
          </a:bodyPr>
          <a:lstStyle/>
          <a:p>
            <a:pPr algn="ctr"/>
            <a:r>
              <a:rPr lang="ru-RU" sz="2300" dirty="0">
                <a:solidFill>
                  <a:srgbClr val="00B050"/>
                </a:solidFill>
              </a:rPr>
              <a:t>Меры безопасности при использовании роликов, скейтбордов, самокатов, электросамокатов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52536" y="1628800"/>
            <a:ext cx="6696744" cy="4608512"/>
          </a:xfrm>
        </p:spPr>
        <p:txBody>
          <a:bodyPr>
            <a:noAutofit/>
          </a:bodyPr>
          <a:lstStyle/>
          <a:p>
            <a:pPr algn="just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ru-RU" sz="1500" dirty="0">
                <a:solidFill>
                  <a:schemeClr val="tx1"/>
                </a:solidFill>
              </a:rPr>
              <a:t>Кататься на данных устройствах рекомендуется в защитном шлеме, налокотниках и наколенниках – это  обезопасит при возможном падении. Кроме того, важно помнить, что вышеуказанные современные средства передвижения предназначены исключительно для личного активного отдыха вне  проезжей части дорог.</a:t>
            </a:r>
          </a:p>
          <a:p>
            <a:pPr algn="just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ru-RU" sz="1500" dirty="0">
                <a:solidFill>
                  <a:schemeClr val="tx1"/>
                </a:solidFill>
              </a:rPr>
              <a:t>При использовании указанных средств передвижения необходимо руководствоваться теми же правилами и правовыми нормами, что и для пешеходов.</a:t>
            </a:r>
          </a:p>
          <a:p>
            <a:pPr algn="just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ru-RU" sz="1500" dirty="0">
                <a:solidFill>
                  <a:schemeClr val="tx1"/>
                </a:solidFill>
              </a:rPr>
              <a:t>Следует выбирать подходящую площадку для катания, использовать защитную экипировку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ru-RU" sz="1500" dirty="0">
                <a:solidFill>
                  <a:schemeClr val="tx1"/>
                </a:solidFill>
              </a:rPr>
              <a:t>и светооражатели.</a:t>
            </a:r>
          </a:p>
          <a:p>
            <a:pPr algn="just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ru-RU" sz="1500" dirty="0">
                <a:solidFill>
                  <a:schemeClr val="tx1"/>
                </a:solidFill>
              </a:rPr>
              <a:t>Необходимо соблюдать осторожность и правила дорожного движения,  </a:t>
            </a:r>
            <a:r>
              <a:rPr lang="ru-RU" sz="1500" b="1" dirty="0">
                <a:solidFill>
                  <a:srgbClr val="FF0000"/>
                </a:solidFill>
              </a:rPr>
              <a:t>запрещается мешать движению пешеходов.</a:t>
            </a:r>
          </a:p>
          <a:p>
            <a:pPr algn="just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ru-RU" sz="1500" dirty="0">
                <a:solidFill>
                  <a:schemeClr val="tx1"/>
                </a:solidFill>
              </a:rPr>
              <a:t>Нужно сохранять хороший обзор по курсу движения, не пользоваться мобильным телефоном или другими гаджетами.</a:t>
            </a:r>
          </a:p>
          <a:p>
            <a:pPr algn="just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ru-RU" sz="1500" dirty="0">
                <a:solidFill>
                  <a:schemeClr val="tx1"/>
                </a:solidFill>
              </a:rPr>
              <a:t>Необходимо сохранять безопасную скорость, следить за своей  безопасностью, останавливать средства плавно и аккуратно.</a:t>
            </a:r>
          </a:p>
          <a:p>
            <a:pPr algn="just"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ru-RU" sz="1500" dirty="0">
                <a:solidFill>
                  <a:schemeClr val="tx1"/>
                </a:solidFill>
              </a:rPr>
              <a:t>Нельзя использовать средства передвижения при недостаточной освещенности и в узких пространствах, а также местах, в которых много помех и препятствий.</a:t>
            </a:r>
          </a:p>
        </p:txBody>
      </p:sp>
      <p:pic>
        <p:nvPicPr>
          <p:cNvPr id="25606" name="Picture 6" descr="https://www.konik.ru/upload/iblock/e67/e670f8910bec0d01399e6e396b59b2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916832"/>
            <a:ext cx="1727341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</TotalTime>
  <Words>152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Verdana</vt:lpstr>
      <vt:lpstr>Wingdings</vt:lpstr>
      <vt:lpstr>Wingdings 2</vt:lpstr>
      <vt:lpstr>Аспект</vt:lpstr>
      <vt:lpstr>Меры безопасности при использовании роликов, скейтбордов, самокатов, электросамокатов</vt:lpstr>
    </vt:vector>
  </TitlesOfParts>
  <Company>slider999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Пользователь</cp:lastModifiedBy>
  <cp:revision>11</cp:revision>
  <cp:lastPrinted>2022-06-02T18:46:22Z</cp:lastPrinted>
  <dcterms:created xsi:type="dcterms:W3CDTF">2022-06-02T05:20:11Z</dcterms:created>
  <dcterms:modified xsi:type="dcterms:W3CDTF">2022-06-02T18:47:07Z</dcterms:modified>
</cp:coreProperties>
</file>